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Two-dimensional square-lattice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$(𝑀,𝐿)$ Chimera graph.
- $2∗𝑀∗𝑀∗𝐿$ nodes (qubits).
- Maximal degree of a given node is 6. 
- $𝑀∗𝑀$ cells (or subgraphs) in the grid. 
- $2L$ nodes per subgraphs, organized as bipartite.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Unit of information
_footer: "https://azure.microsoft.com/en-us/resources/cloud-computing-dictionary/what-is-a-qubit/#introduction"
![](qubit-vs-bit.jpg)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2023-09-04T22:23:36Z</dcterms:created>
  <dcterms:modified xsi:type="dcterms:W3CDTF">2023-09-04T22:23:36Z</dcterms:modified>
</cp:coreProperties>
</file>